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1" r:id="rId5"/>
    <p:sldId id="287" r:id="rId6"/>
    <p:sldId id="277" r:id="rId7"/>
    <p:sldId id="285" r:id="rId8"/>
    <p:sldId id="284" r:id="rId9"/>
    <p:sldId id="260" r:id="rId10"/>
    <p:sldId id="282" r:id="rId11"/>
    <p:sldId id="296" r:id="rId12"/>
    <p:sldId id="264" r:id="rId13"/>
    <p:sldId id="294" r:id="rId14"/>
    <p:sldId id="290" r:id="rId15"/>
    <p:sldId id="257" r:id="rId16"/>
    <p:sldId id="283" r:id="rId17"/>
    <p:sldId id="297" r:id="rId18"/>
    <p:sldId id="298" r:id="rId19"/>
    <p:sldId id="302" r:id="rId20"/>
    <p:sldId id="303" r:id="rId21"/>
    <p:sldId id="304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B41"/>
    <a:srgbClr val="FFCC66"/>
    <a:srgbClr val="0D3047"/>
    <a:srgbClr val="114263"/>
    <a:srgbClr val="401918"/>
    <a:srgbClr val="731F1C"/>
    <a:srgbClr val="AB678E"/>
    <a:srgbClr val="B2606E"/>
    <a:srgbClr val="CA929B"/>
    <a:srgbClr val="248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703" autoAdjust="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kant Sharma" userId="21af004f54f162bb" providerId="LiveId" clId="{F6228105-B811-4A54-9D48-8D451DB60E8B}"/>
    <pc:docChg chg="delSld">
      <pc:chgData name="Shrikant Sharma" userId="21af004f54f162bb" providerId="LiveId" clId="{F6228105-B811-4A54-9D48-8D451DB60E8B}" dt="2020-09-29T04:24:32.984" v="0" actId="47"/>
      <pc:docMkLst>
        <pc:docMk/>
      </pc:docMkLst>
      <pc:sldChg chg="del">
        <pc:chgData name="Shrikant Sharma" userId="21af004f54f162bb" providerId="LiveId" clId="{F6228105-B811-4A54-9D48-8D451DB60E8B}" dt="2020-09-29T04:24:32.984" v="0" actId="47"/>
        <pc:sldMkLst>
          <pc:docMk/>
          <pc:sldMk cId="2674200297" sldId="295"/>
        </pc:sldMkLst>
      </pc:sldChg>
    </pc:docChg>
  </pc:docChgLst>
  <pc:docChgLst>
    <pc:chgData name="Shrikant Sharma" userId="21af004f54f162bb" providerId="LiveId" clId="{4E57CB28-5472-4C28-8185-CEAA5C32296B}"/>
    <pc:docChg chg="undo custSel addSld delSld modSld sldOrd">
      <pc:chgData name="Shrikant Sharma" userId="21af004f54f162bb" providerId="LiveId" clId="{4E57CB28-5472-4C28-8185-CEAA5C32296B}" dt="2020-09-27T14:26:10.273" v="348" actId="20577"/>
      <pc:docMkLst>
        <pc:docMk/>
      </pc:docMkLst>
      <pc:sldChg chg="modTransition">
        <pc:chgData name="Shrikant Sharma" userId="21af004f54f162bb" providerId="LiveId" clId="{4E57CB28-5472-4C28-8185-CEAA5C32296B}" dt="2020-09-23T06:39:39.789" v="15"/>
        <pc:sldMkLst>
          <pc:docMk/>
          <pc:sldMk cId="3207125036" sldId="257"/>
        </pc:sldMkLst>
      </pc:sldChg>
      <pc:sldChg chg="modTransition">
        <pc:chgData name="Shrikant Sharma" userId="21af004f54f162bb" providerId="LiveId" clId="{4E57CB28-5472-4C28-8185-CEAA5C32296B}" dt="2020-09-23T06:39:11.582" v="9"/>
        <pc:sldMkLst>
          <pc:docMk/>
          <pc:sldMk cId="1077816120" sldId="260"/>
        </pc:sldMkLst>
      </pc:sldChg>
      <pc:sldChg chg="modTransition">
        <pc:chgData name="Shrikant Sharma" userId="21af004f54f162bb" providerId="LiveId" clId="{4E57CB28-5472-4C28-8185-CEAA5C32296B}" dt="2020-09-23T06:39:26.703" v="12"/>
        <pc:sldMkLst>
          <pc:docMk/>
          <pc:sldMk cId="3191014688" sldId="264"/>
        </pc:sldMkLst>
      </pc:sldChg>
      <pc:sldChg chg="modTransition">
        <pc:chgData name="Shrikant Sharma" userId="21af004f54f162bb" providerId="LiveId" clId="{4E57CB28-5472-4C28-8185-CEAA5C32296B}" dt="2020-09-23T06:39:03.807" v="8"/>
        <pc:sldMkLst>
          <pc:docMk/>
          <pc:sldMk cId="2366578218" sldId="277"/>
        </pc:sldMkLst>
      </pc:sldChg>
      <pc:sldChg chg="modTransition">
        <pc:chgData name="Shrikant Sharma" userId="21af004f54f162bb" providerId="LiveId" clId="{4E57CB28-5472-4C28-8185-CEAA5C32296B}" dt="2020-09-23T06:38:29.226" v="1"/>
        <pc:sldMkLst>
          <pc:docMk/>
          <pc:sldMk cId="1725568416" sldId="281"/>
        </pc:sldMkLst>
      </pc:sldChg>
      <pc:sldChg chg="modTransition">
        <pc:chgData name="Shrikant Sharma" userId="21af004f54f162bb" providerId="LiveId" clId="{4E57CB28-5472-4C28-8185-CEAA5C32296B}" dt="2020-09-23T06:39:15.935" v="10"/>
        <pc:sldMkLst>
          <pc:docMk/>
          <pc:sldMk cId="4021511427" sldId="282"/>
        </pc:sldMkLst>
      </pc:sldChg>
      <pc:sldChg chg="modTransition">
        <pc:chgData name="Shrikant Sharma" userId="21af004f54f162bb" providerId="LiveId" clId="{4E57CB28-5472-4C28-8185-CEAA5C32296B}" dt="2020-09-23T06:41:36.068" v="24"/>
        <pc:sldMkLst>
          <pc:docMk/>
          <pc:sldMk cId="2118823178" sldId="283"/>
        </pc:sldMkLst>
      </pc:sldChg>
      <pc:sldChg chg="addSp delSp modSp mod ord modTransition">
        <pc:chgData name="Shrikant Sharma" userId="21af004f54f162bb" providerId="LiveId" clId="{4E57CB28-5472-4C28-8185-CEAA5C32296B}" dt="2020-09-27T14:15:05.598" v="205"/>
        <pc:sldMkLst>
          <pc:docMk/>
          <pc:sldMk cId="3711219654" sldId="284"/>
        </pc:sldMkLst>
        <pc:spChg chg="add del mod">
          <ac:chgData name="Shrikant Sharma" userId="21af004f54f162bb" providerId="LiveId" clId="{4E57CB28-5472-4C28-8185-CEAA5C32296B}" dt="2020-09-26T16:47:20.845" v="82" actId="478"/>
          <ac:spMkLst>
            <pc:docMk/>
            <pc:sldMk cId="3711219654" sldId="284"/>
            <ac:spMk id="3" creationId="{6ADB95E9-B2FB-4F42-A9A8-6936866513C9}"/>
          </ac:spMkLst>
        </pc:spChg>
        <pc:spChg chg="mod">
          <ac:chgData name="Shrikant Sharma" userId="21af004f54f162bb" providerId="LiveId" clId="{4E57CB28-5472-4C28-8185-CEAA5C32296B}" dt="2020-09-26T16:46:10.833" v="67" actId="255"/>
          <ac:spMkLst>
            <pc:docMk/>
            <pc:sldMk cId="3711219654" sldId="284"/>
            <ac:spMk id="4" creationId="{DFF36EE7-AE57-42F4-ACA9-A328C1F4EA02}"/>
          </ac:spMkLst>
        </pc:spChg>
        <pc:spChg chg="mod">
          <ac:chgData name="Shrikant Sharma" userId="21af004f54f162bb" providerId="LiveId" clId="{4E57CB28-5472-4C28-8185-CEAA5C32296B}" dt="2020-09-26T16:48:03.521" v="95" actId="1076"/>
          <ac:spMkLst>
            <pc:docMk/>
            <pc:sldMk cId="3711219654" sldId="284"/>
            <ac:spMk id="87" creationId="{1F4C9CA2-B224-40CD-8DB2-CAE478D23611}"/>
          </ac:spMkLst>
        </pc:spChg>
        <pc:spChg chg="mod">
          <ac:chgData name="Shrikant Sharma" userId="21af004f54f162bb" providerId="LiveId" clId="{4E57CB28-5472-4C28-8185-CEAA5C32296B}" dt="2020-09-26T16:47:56.315" v="92" actId="1076"/>
          <ac:spMkLst>
            <pc:docMk/>
            <pc:sldMk cId="3711219654" sldId="284"/>
            <ac:spMk id="88" creationId="{D01EBAE5-B81D-4150-B62C-F56241C55563}"/>
          </ac:spMkLst>
        </pc:spChg>
        <pc:picChg chg="add mod">
          <ac:chgData name="Shrikant Sharma" userId="21af004f54f162bb" providerId="LiveId" clId="{4E57CB28-5472-4C28-8185-CEAA5C32296B}" dt="2020-09-26T16:48:00.282" v="94" actId="1076"/>
          <ac:picMkLst>
            <pc:docMk/>
            <pc:sldMk cId="3711219654" sldId="284"/>
            <ac:picMk id="20" creationId="{EB43E76E-84AA-446A-BFC3-5F28DF33D0F7}"/>
          </ac:picMkLst>
        </pc:picChg>
        <pc:picChg chg="mod">
          <ac:chgData name="Shrikant Sharma" userId="21af004f54f162bb" providerId="LiveId" clId="{4E57CB28-5472-4C28-8185-CEAA5C32296B}" dt="2020-09-26T16:47:08.076" v="80" actId="1076"/>
          <ac:picMkLst>
            <pc:docMk/>
            <pc:sldMk cId="3711219654" sldId="284"/>
            <ac:picMk id="80" creationId="{1198805C-69FE-4129-96D0-B3F35CB64166}"/>
          </ac:picMkLst>
        </pc:picChg>
        <pc:picChg chg="del mod">
          <ac:chgData name="Shrikant Sharma" userId="21af004f54f162bb" providerId="LiveId" clId="{4E57CB28-5472-4C28-8185-CEAA5C32296B}" dt="2020-09-26T16:47:06.586" v="79" actId="478"/>
          <ac:picMkLst>
            <pc:docMk/>
            <pc:sldMk cId="3711219654" sldId="284"/>
            <ac:picMk id="95" creationId="{96991F60-484C-4906-ADB8-676435D3D6E3}"/>
          </ac:picMkLst>
        </pc:picChg>
        <pc:cxnChg chg="mod">
          <ac:chgData name="Shrikant Sharma" userId="21af004f54f162bb" providerId="LiveId" clId="{4E57CB28-5472-4C28-8185-CEAA5C32296B}" dt="2020-09-26T16:47:58.486" v="93" actId="1076"/>
          <ac:cxnSpMkLst>
            <pc:docMk/>
            <pc:sldMk cId="3711219654" sldId="284"/>
            <ac:cxnSpMk id="65" creationId="{A4132B5C-BDF2-4C9A-B21E-BDD2CD03A542}"/>
          </ac:cxnSpMkLst>
        </pc:cxnChg>
      </pc:sldChg>
      <pc:sldChg chg="modSp mod ord modTransition">
        <pc:chgData name="Shrikant Sharma" userId="21af004f54f162bb" providerId="LiveId" clId="{4E57CB28-5472-4C28-8185-CEAA5C32296B}" dt="2020-09-26T16:44:02.996" v="62" actId="20577"/>
        <pc:sldMkLst>
          <pc:docMk/>
          <pc:sldMk cId="342267694" sldId="285"/>
        </pc:sldMkLst>
        <pc:spChg chg="mod">
          <ac:chgData name="Shrikant Sharma" userId="21af004f54f162bb" providerId="LiveId" clId="{4E57CB28-5472-4C28-8185-CEAA5C32296B}" dt="2020-09-26T16:42:57.689" v="54" actId="2711"/>
          <ac:spMkLst>
            <pc:docMk/>
            <pc:sldMk cId="342267694" sldId="285"/>
            <ac:spMk id="4" creationId="{DFF36EE7-AE57-42F4-ACA9-A328C1F4EA02}"/>
          </ac:spMkLst>
        </pc:spChg>
        <pc:spChg chg="mod">
          <ac:chgData name="Shrikant Sharma" userId="21af004f54f162bb" providerId="LiveId" clId="{4E57CB28-5472-4C28-8185-CEAA5C32296B}" dt="2020-09-26T16:44:02.996" v="62" actId="20577"/>
          <ac:spMkLst>
            <pc:docMk/>
            <pc:sldMk cId="342267694" sldId="285"/>
            <ac:spMk id="31" creationId="{A7DE1A1C-1BA0-439B-99B1-C80C5806DEFB}"/>
          </ac:spMkLst>
        </pc:spChg>
      </pc:sldChg>
      <pc:sldChg chg="modTransition">
        <pc:chgData name="Shrikant Sharma" userId="21af004f54f162bb" providerId="LiveId" clId="{4E57CB28-5472-4C28-8185-CEAA5C32296B}" dt="2020-09-23T06:38:32.490" v="2"/>
        <pc:sldMkLst>
          <pc:docMk/>
          <pc:sldMk cId="2812382322" sldId="287"/>
        </pc:sldMkLst>
      </pc:sldChg>
      <pc:sldChg chg="modTransition">
        <pc:chgData name="Shrikant Sharma" userId="21af004f54f162bb" providerId="LiveId" clId="{4E57CB28-5472-4C28-8185-CEAA5C32296B}" dt="2020-09-23T06:40:32.147" v="22"/>
        <pc:sldMkLst>
          <pc:docMk/>
          <pc:sldMk cId="876529831" sldId="288"/>
        </pc:sldMkLst>
      </pc:sldChg>
      <pc:sldChg chg="modSp mod modTransition">
        <pc:chgData name="Shrikant Sharma" userId="21af004f54f162bb" providerId="LiveId" clId="{4E57CB28-5472-4C28-8185-CEAA5C32296B}" dt="2020-09-27T14:26:10.273" v="348" actId="20577"/>
        <pc:sldMkLst>
          <pc:docMk/>
          <pc:sldMk cId="2045927500" sldId="290"/>
        </pc:sldMkLst>
        <pc:spChg chg="mod">
          <ac:chgData name="Shrikant Sharma" userId="21af004f54f162bb" providerId="LiveId" clId="{4E57CB28-5472-4C28-8185-CEAA5C32296B}" dt="2020-09-27T14:25:45.528" v="343" actId="1076"/>
          <ac:spMkLst>
            <pc:docMk/>
            <pc:sldMk cId="2045927500" sldId="290"/>
            <ac:spMk id="33" creationId="{18CDD97B-6E25-4FB4-B239-493E54AA0830}"/>
          </ac:spMkLst>
        </pc:spChg>
        <pc:spChg chg="mod">
          <ac:chgData name="Shrikant Sharma" userId="21af004f54f162bb" providerId="LiveId" clId="{4E57CB28-5472-4C28-8185-CEAA5C32296B}" dt="2020-09-27T14:26:10.273" v="348" actId="20577"/>
          <ac:spMkLst>
            <pc:docMk/>
            <pc:sldMk cId="2045927500" sldId="290"/>
            <ac:spMk id="34" creationId="{859D862E-AE8E-482F-9E23-3C096FF03E54}"/>
          </ac:spMkLst>
        </pc:spChg>
      </pc:sldChg>
      <pc:sldChg chg="modTransition">
        <pc:chgData name="Shrikant Sharma" userId="21af004f54f162bb" providerId="LiveId" clId="{4E57CB28-5472-4C28-8185-CEAA5C32296B}" dt="2020-09-23T06:39:30.766" v="13"/>
        <pc:sldMkLst>
          <pc:docMk/>
          <pc:sldMk cId="2022026475" sldId="294"/>
        </pc:sldMkLst>
      </pc:sldChg>
      <pc:sldChg chg="modTransition">
        <pc:chgData name="Shrikant Sharma" userId="21af004f54f162bb" providerId="LiveId" clId="{4E57CB28-5472-4C28-8185-CEAA5C32296B}" dt="2020-09-23T06:40:37.793" v="23"/>
        <pc:sldMkLst>
          <pc:docMk/>
          <pc:sldMk cId="2674200297" sldId="295"/>
        </pc:sldMkLst>
      </pc:sldChg>
      <pc:sldChg chg="modTransition">
        <pc:chgData name="Shrikant Sharma" userId="21af004f54f162bb" providerId="LiveId" clId="{4E57CB28-5472-4C28-8185-CEAA5C32296B}" dt="2020-09-23T06:39:20.299" v="11"/>
        <pc:sldMkLst>
          <pc:docMk/>
          <pc:sldMk cId="1545482104" sldId="296"/>
        </pc:sldMkLst>
      </pc:sldChg>
      <pc:sldChg chg="addSp modSp add mod ord">
        <pc:chgData name="Shrikant Sharma" userId="21af004f54f162bb" providerId="LiveId" clId="{4E57CB28-5472-4C28-8185-CEAA5C32296B}" dt="2020-09-26T17:06:28.436" v="127" actId="255"/>
        <pc:sldMkLst>
          <pc:docMk/>
          <pc:sldMk cId="2419924373" sldId="297"/>
        </pc:sldMkLst>
        <pc:spChg chg="mod">
          <ac:chgData name="Shrikant Sharma" userId="21af004f54f162bb" providerId="LiveId" clId="{4E57CB28-5472-4C28-8185-CEAA5C32296B}" dt="2020-09-26T17:06:28.436" v="127" actId="255"/>
          <ac:spMkLst>
            <pc:docMk/>
            <pc:sldMk cId="2419924373" sldId="297"/>
            <ac:spMk id="4" creationId="{DFF36EE7-AE57-42F4-ACA9-A328C1F4EA02}"/>
          </ac:spMkLst>
        </pc:spChg>
        <pc:spChg chg="mod">
          <ac:chgData name="Shrikant Sharma" userId="21af004f54f162bb" providerId="LiveId" clId="{4E57CB28-5472-4C28-8185-CEAA5C32296B}" dt="2020-09-26T17:04:57.558" v="116" actId="207"/>
          <ac:spMkLst>
            <pc:docMk/>
            <pc:sldMk cId="2419924373" sldId="297"/>
            <ac:spMk id="31" creationId="{A7DE1A1C-1BA0-439B-99B1-C80C5806DEFB}"/>
          </ac:spMkLst>
        </pc:spChg>
        <pc:picChg chg="add mod">
          <ac:chgData name="Shrikant Sharma" userId="21af004f54f162bb" providerId="LiveId" clId="{4E57CB28-5472-4C28-8185-CEAA5C32296B}" dt="2020-09-26T17:05:47.327" v="122" actId="1076"/>
          <ac:picMkLst>
            <pc:docMk/>
            <pc:sldMk cId="2419924373" sldId="297"/>
            <ac:picMk id="2" creationId="{A92C0B88-2F8B-45E3-8500-030E988E64D8}"/>
          </ac:picMkLst>
        </pc:picChg>
        <pc:picChg chg="add mod">
          <ac:chgData name="Shrikant Sharma" userId="21af004f54f162bb" providerId="LiveId" clId="{4E57CB28-5472-4C28-8185-CEAA5C32296B}" dt="2020-09-26T17:05:49.588" v="123" actId="1076"/>
          <ac:picMkLst>
            <pc:docMk/>
            <pc:sldMk cId="2419924373" sldId="297"/>
            <ac:picMk id="17" creationId="{238A0C25-F1F0-4BF0-A344-DDCAF00F5F70}"/>
          </ac:picMkLst>
        </pc:picChg>
      </pc:sldChg>
      <pc:sldChg chg="addSp delSp modSp add mod ord modClrScheme chgLayout">
        <pc:chgData name="Shrikant Sharma" userId="21af004f54f162bb" providerId="LiveId" clId="{4E57CB28-5472-4C28-8185-CEAA5C32296B}" dt="2020-09-27T14:06:39.050" v="170" actId="14100"/>
        <pc:sldMkLst>
          <pc:docMk/>
          <pc:sldMk cId="390238527" sldId="298"/>
        </pc:sldMkLst>
        <pc:spChg chg="mod ord">
          <ac:chgData name="Shrikant Sharma" userId="21af004f54f162bb" providerId="LiveId" clId="{4E57CB28-5472-4C28-8185-CEAA5C32296B}" dt="2020-09-27T13:57:42.607" v="157" actId="700"/>
          <ac:spMkLst>
            <pc:docMk/>
            <pc:sldMk cId="390238527" sldId="298"/>
            <ac:spMk id="4" creationId="{DFF36EE7-AE57-42F4-ACA9-A328C1F4EA02}"/>
          </ac:spMkLst>
        </pc:spChg>
        <pc:spChg chg="add del mod">
          <ac:chgData name="Shrikant Sharma" userId="21af004f54f162bb" providerId="LiveId" clId="{4E57CB28-5472-4C28-8185-CEAA5C32296B}" dt="2020-09-27T13:57:44.770" v="161" actId="478"/>
          <ac:spMkLst>
            <pc:docMk/>
            <pc:sldMk cId="390238527" sldId="298"/>
            <ac:spMk id="5" creationId="{D0B99217-FEA5-4F94-B7FE-CDC2902B23CE}"/>
          </ac:spMkLst>
        </pc:spChg>
        <pc:spChg chg="add del mod">
          <ac:chgData name="Shrikant Sharma" userId="21af004f54f162bb" providerId="LiveId" clId="{4E57CB28-5472-4C28-8185-CEAA5C32296B}" dt="2020-09-27T13:57:44.278" v="160" actId="478"/>
          <ac:spMkLst>
            <pc:docMk/>
            <pc:sldMk cId="390238527" sldId="298"/>
            <ac:spMk id="8" creationId="{A3BDBEAC-459E-4CAD-82A0-270D5B548D60}"/>
          </ac:spMkLst>
        </pc:spChg>
        <pc:picChg chg="del">
          <ac:chgData name="Shrikant Sharma" userId="21af004f54f162bb" providerId="LiveId" clId="{4E57CB28-5472-4C28-8185-CEAA5C32296B}" dt="2020-09-27T13:56:35.364" v="145" actId="478"/>
          <ac:picMkLst>
            <pc:docMk/>
            <pc:sldMk cId="390238527" sldId="298"/>
            <ac:picMk id="3" creationId="{BAF9BB2E-3B59-4399-B757-5391B2356430}"/>
          </ac:picMkLst>
        </pc:picChg>
        <pc:picChg chg="mod ord">
          <ac:chgData name="Shrikant Sharma" userId="21af004f54f162bb" providerId="LiveId" clId="{4E57CB28-5472-4C28-8185-CEAA5C32296B}" dt="2020-09-27T13:57:42.607" v="157" actId="700"/>
          <ac:picMkLst>
            <pc:docMk/>
            <pc:sldMk cId="390238527" sldId="298"/>
            <ac:picMk id="7" creationId="{3111B687-3781-4457-A624-86311FC69082}"/>
          </ac:picMkLst>
        </pc:picChg>
        <pc:picChg chg="add del">
          <ac:chgData name="Shrikant Sharma" userId="21af004f54f162bb" providerId="LiveId" clId="{4E57CB28-5472-4C28-8185-CEAA5C32296B}" dt="2020-09-27T13:57:56.260" v="163" actId="478"/>
          <ac:picMkLst>
            <pc:docMk/>
            <pc:sldMk cId="390238527" sldId="298"/>
            <ac:picMk id="13" creationId="{E51F4773-6DFD-4F98-850C-23DD98EEE0D2}"/>
          </ac:picMkLst>
        </pc:picChg>
        <pc:picChg chg="add mod">
          <ac:chgData name="Shrikant Sharma" userId="21af004f54f162bb" providerId="LiveId" clId="{4E57CB28-5472-4C28-8185-CEAA5C32296B}" dt="2020-09-27T14:06:23.817" v="167" actId="1076"/>
          <ac:picMkLst>
            <pc:docMk/>
            <pc:sldMk cId="390238527" sldId="298"/>
            <ac:picMk id="18" creationId="{B1711041-5E69-4B11-A8B0-86FBD4C275D6}"/>
          </ac:picMkLst>
        </pc:picChg>
        <pc:picChg chg="add mod">
          <ac:chgData name="Shrikant Sharma" userId="21af004f54f162bb" providerId="LiveId" clId="{4E57CB28-5472-4C28-8185-CEAA5C32296B}" dt="2020-09-27T14:06:39.050" v="170" actId="14100"/>
          <ac:picMkLst>
            <pc:docMk/>
            <pc:sldMk cId="390238527" sldId="298"/>
            <ac:picMk id="20" creationId="{7C393458-5460-4CF3-950D-4FB4B97C6E2C}"/>
          </ac:picMkLst>
        </pc:picChg>
        <pc:picChg chg="add del mod ord">
          <ac:chgData name="Shrikant Sharma" userId="21af004f54f162bb" providerId="LiveId" clId="{4E57CB28-5472-4C28-8185-CEAA5C32296B}" dt="2020-09-27T13:57:44.278" v="160" actId="478"/>
          <ac:picMkLst>
            <pc:docMk/>
            <pc:sldMk cId="390238527" sldId="298"/>
            <ac:picMk id="35" creationId="{56174A3F-A7B3-40BE-88BD-1796890E4B44}"/>
          </ac:picMkLst>
        </pc:picChg>
        <pc:picChg chg="add del mod ord">
          <ac:chgData name="Shrikant Sharma" userId="21af004f54f162bb" providerId="LiveId" clId="{4E57CB28-5472-4C28-8185-CEAA5C32296B}" dt="2020-09-27T13:57:44.770" v="161" actId="478"/>
          <ac:picMkLst>
            <pc:docMk/>
            <pc:sldMk cId="390238527" sldId="298"/>
            <ac:picMk id="36" creationId="{A960174C-A9DE-472D-BF1C-B13108BD70B7}"/>
          </ac:picMkLst>
        </pc:picChg>
      </pc:sldChg>
      <pc:sldChg chg="addSp delSp modSp add del mod">
        <pc:chgData name="Shrikant Sharma" userId="21af004f54f162bb" providerId="LiveId" clId="{4E57CB28-5472-4C28-8185-CEAA5C32296B}" dt="2020-09-27T14:16:35.049" v="240" actId="47"/>
        <pc:sldMkLst>
          <pc:docMk/>
          <pc:sldMk cId="2923124223" sldId="299"/>
        </pc:sldMkLst>
        <pc:picChg chg="add mod">
          <ac:chgData name="Shrikant Sharma" userId="21af004f54f162bb" providerId="LiveId" clId="{4E57CB28-5472-4C28-8185-CEAA5C32296B}" dt="2020-09-27T14:08:00.332" v="176" actId="14100"/>
          <ac:picMkLst>
            <pc:docMk/>
            <pc:sldMk cId="2923124223" sldId="299"/>
            <ac:picMk id="3" creationId="{E459FBB5-0557-4835-AA87-A739D2F1A921}"/>
          </ac:picMkLst>
        </pc:picChg>
        <pc:picChg chg="add mod">
          <ac:chgData name="Shrikant Sharma" userId="21af004f54f162bb" providerId="LiveId" clId="{4E57CB28-5472-4C28-8185-CEAA5C32296B}" dt="2020-09-27T14:09:02.830" v="180" actId="14100"/>
          <ac:picMkLst>
            <pc:docMk/>
            <pc:sldMk cId="2923124223" sldId="299"/>
            <ac:picMk id="6" creationId="{BD5F3452-950A-4D83-86BC-62D8C572D1EE}"/>
          </ac:picMkLst>
        </pc:picChg>
        <pc:picChg chg="del">
          <ac:chgData name="Shrikant Sharma" userId="21af004f54f162bb" providerId="LiveId" clId="{4E57CB28-5472-4C28-8185-CEAA5C32296B}" dt="2020-09-27T14:08:54.351" v="177" actId="478"/>
          <ac:picMkLst>
            <pc:docMk/>
            <pc:sldMk cId="2923124223" sldId="299"/>
            <ac:picMk id="18" creationId="{B1711041-5E69-4B11-A8B0-86FBD4C275D6}"/>
          </ac:picMkLst>
        </pc:picChg>
        <pc:picChg chg="del">
          <ac:chgData name="Shrikant Sharma" userId="21af004f54f162bb" providerId="LiveId" clId="{4E57CB28-5472-4C28-8185-CEAA5C32296B}" dt="2020-09-27T14:07:48.423" v="174" actId="478"/>
          <ac:picMkLst>
            <pc:docMk/>
            <pc:sldMk cId="2923124223" sldId="299"/>
            <ac:picMk id="20" creationId="{7C393458-5460-4CF3-950D-4FB4B97C6E2C}"/>
          </ac:picMkLst>
        </pc:picChg>
      </pc:sldChg>
      <pc:sldChg chg="addSp delSp modSp add del mod">
        <pc:chgData name="Shrikant Sharma" userId="21af004f54f162bb" providerId="LiveId" clId="{4E57CB28-5472-4C28-8185-CEAA5C32296B}" dt="2020-09-27T14:19:02.037" v="274" actId="47"/>
        <pc:sldMkLst>
          <pc:docMk/>
          <pc:sldMk cId="1427641363" sldId="300"/>
        </pc:sldMkLst>
        <pc:picChg chg="del">
          <ac:chgData name="Shrikant Sharma" userId="21af004f54f162bb" providerId="LiveId" clId="{4E57CB28-5472-4C28-8185-CEAA5C32296B}" dt="2020-09-27T14:10:33.347" v="182" actId="478"/>
          <ac:picMkLst>
            <pc:docMk/>
            <pc:sldMk cId="1427641363" sldId="300"/>
            <ac:picMk id="3" creationId="{E459FBB5-0557-4835-AA87-A739D2F1A921}"/>
          </ac:picMkLst>
        </pc:picChg>
        <pc:picChg chg="add mod">
          <ac:chgData name="Shrikant Sharma" userId="21af004f54f162bb" providerId="LiveId" clId="{4E57CB28-5472-4C28-8185-CEAA5C32296B}" dt="2020-09-27T14:10:45.071" v="186" actId="14100"/>
          <ac:picMkLst>
            <pc:docMk/>
            <pc:sldMk cId="1427641363" sldId="300"/>
            <ac:picMk id="5" creationId="{757A54E1-CE22-4D3B-92C5-7A8389A775C9}"/>
          </ac:picMkLst>
        </pc:picChg>
        <pc:picChg chg="del">
          <ac:chgData name="Shrikant Sharma" userId="21af004f54f162bb" providerId="LiveId" clId="{4E57CB28-5472-4C28-8185-CEAA5C32296B}" dt="2020-09-27T14:10:46.724" v="187" actId="478"/>
          <ac:picMkLst>
            <pc:docMk/>
            <pc:sldMk cId="1427641363" sldId="300"/>
            <ac:picMk id="6" creationId="{BD5F3452-950A-4D83-86BC-62D8C572D1EE}"/>
          </ac:picMkLst>
        </pc:picChg>
        <pc:picChg chg="add mod">
          <ac:chgData name="Shrikant Sharma" userId="21af004f54f162bb" providerId="LiveId" clId="{4E57CB28-5472-4C28-8185-CEAA5C32296B}" dt="2020-09-27T14:11:21.597" v="190" actId="14100"/>
          <ac:picMkLst>
            <pc:docMk/>
            <pc:sldMk cId="1427641363" sldId="300"/>
            <ac:picMk id="12" creationId="{2B1CE7E2-9B10-495C-83E6-8839689845C3}"/>
          </ac:picMkLst>
        </pc:picChg>
      </pc:sldChg>
      <pc:sldChg chg="addSp delSp modSp add del mod">
        <pc:chgData name="Shrikant Sharma" userId="21af004f54f162bb" providerId="LiveId" clId="{4E57CB28-5472-4C28-8185-CEAA5C32296B}" dt="2020-09-27T14:20:27.365" v="304" actId="47"/>
        <pc:sldMkLst>
          <pc:docMk/>
          <pc:sldMk cId="3920262271" sldId="301"/>
        </pc:sldMkLst>
        <pc:picChg chg="add mod">
          <ac:chgData name="Shrikant Sharma" userId="21af004f54f162bb" providerId="LiveId" clId="{4E57CB28-5472-4C28-8185-CEAA5C32296B}" dt="2020-09-27T14:13:02.445" v="195" actId="14100"/>
          <ac:picMkLst>
            <pc:docMk/>
            <pc:sldMk cId="3920262271" sldId="301"/>
            <ac:picMk id="3" creationId="{F580581D-D9A4-4479-BD7A-D4E728B1E7E1}"/>
          </ac:picMkLst>
        </pc:picChg>
        <pc:picChg chg="del">
          <ac:chgData name="Shrikant Sharma" userId="21af004f54f162bb" providerId="LiveId" clId="{4E57CB28-5472-4C28-8185-CEAA5C32296B}" dt="2020-09-27T14:14:18.751" v="196" actId="478"/>
          <ac:picMkLst>
            <pc:docMk/>
            <pc:sldMk cId="3920262271" sldId="301"/>
            <ac:picMk id="5" creationId="{757A54E1-CE22-4D3B-92C5-7A8389A775C9}"/>
          </ac:picMkLst>
        </pc:picChg>
        <pc:picChg chg="add mod">
          <ac:chgData name="Shrikant Sharma" userId="21af004f54f162bb" providerId="LiveId" clId="{4E57CB28-5472-4C28-8185-CEAA5C32296B}" dt="2020-09-27T14:14:31.800" v="200" actId="14100"/>
          <ac:picMkLst>
            <pc:docMk/>
            <pc:sldMk cId="3920262271" sldId="301"/>
            <ac:picMk id="8" creationId="{8E774696-C11A-47CB-AFDE-89A40112C88D}"/>
          </ac:picMkLst>
        </pc:picChg>
        <pc:picChg chg="del">
          <ac:chgData name="Shrikant Sharma" userId="21af004f54f162bb" providerId="LiveId" clId="{4E57CB28-5472-4C28-8185-CEAA5C32296B}" dt="2020-09-27T14:12:53.129" v="192" actId="478"/>
          <ac:picMkLst>
            <pc:docMk/>
            <pc:sldMk cId="3920262271" sldId="301"/>
            <ac:picMk id="12" creationId="{2B1CE7E2-9B10-495C-83E6-8839689845C3}"/>
          </ac:picMkLst>
        </pc:picChg>
      </pc:sldChg>
      <pc:sldChg chg="addSp modSp add mod ord">
        <pc:chgData name="Shrikant Sharma" userId="21af004f54f162bb" providerId="LiveId" clId="{4E57CB28-5472-4C28-8185-CEAA5C32296B}" dt="2020-09-27T14:16:29.304" v="239" actId="14100"/>
        <pc:sldMkLst>
          <pc:docMk/>
          <pc:sldMk cId="3113738789" sldId="302"/>
        </pc:sldMkLst>
        <pc:spChg chg="mod">
          <ac:chgData name="Shrikant Sharma" userId="21af004f54f162bb" providerId="LiveId" clId="{4E57CB28-5472-4C28-8185-CEAA5C32296B}" dt="2020-09-27T14:16:23.077" v="238" actId="20577"/>
          <ac:spMkLst>
            <pc:docMk/>
            <pc:sldMk cId="3113738789" sldId="302"/>
            <ac:spMk id="4" creationId="{DFF36EE7-AE57-42F4-ACA9-A328C1F4EA02}"/>
          </ac:spMkLst>
        </pc:spChg>
        <pc:spChg chg="mod">
          <ac:chgData name="Shrikant Sharma" userId="21af004f54f162bb" providerId="LiveId" clId="{4E57CB28-5472-4C28-8185-CEAA5C32296B}" dt="2020-09-27T14:15:43.075" v="218" actId="1076"/>
          <ac:spMkLst>
            <pc:docMk/>
            <pc:sldMk cId="3113738789" sldId="302"/>
            <ac:spMk id="31" creationId="{340A7491-C312-4D36-BA63-6F859CD81D66}"/>
          </ac:spMkLst>
        </pc:spChg>
        <pc:spChg chg="mod">
          <ac:chgData name="Shrikant Sharma" userId="21af004f54f162bb" providerId="LiveId" clId="{4E57CB28-5472-4C28-8185-CEAA5C32296B}" dt="2020-09-27T14:15:46.292" v="219" actId="1076"/>
          <ac:spMkLst>
            <pc:docMk/>
            <pc:sldMk cId="3113738789" sldId="302"/>
            <ac:spMk id="87" creationId="{1F4C9CA2-B224-40CD-8DB2-CAE478D23611}"/>
          </ac:spMkLst>
        </pc:spChg>
        <pc:spChg chg="mod">
          <ac:chgData name="Shrikant Sharma" userId="21af004f54f162bb" providerId="LiveId" clId="{4E57CB28-5472-4C28-8185-CEAA5C32296B}" dt="2020-09-27T14:15:27.320" v="213" actId="20577"/>
          <ac:spMkLst>
            <pc:docMk/>
            <pc:sldMk cId="3113738789" sldId="302"/>
            <ac:spMk id="88" creationId="{D01EBAE5-B81D-4150-B62C-F56241C55563}"/>
          </ac:spMkLst>
        </pc:spChg>
        <pc:picChg chg="add mod">
          <ac:chgData name="Shrikant Sharma" userId="21af004f54f162bb" providerId="LiveId" clId="{4E57CB28-5472-4C28-8185-CEAA5C32296B}" dt="2020-09-27T14:16:29.304" v="239" actId="14100"/>
          <ac:picMkLst>
            <pc:docMk/>
            <pc:sldMk cId="3113738789" sldId="302"/>
            <ac:picMk id="2" creationId="{5AC309E3-8C14-4BCD-A6E7-C4A4C9696652}"/>
          </ac:picMkLst>
        </pc:picChg>
        <pc:picChg chg="add">
          <ac:chgData name="Shrikant Sharma" userId="21af004f54f162bb" providerId="LiveId" clId="{4E57CB28-5472-4C28-8185-CEAA5C32296B}" dt="2020-09-27T14:16:09.815" v="222" actId="22"/>
          <ac:picMkLst>
            <pc:docMk/>
            <pc:sldMk cId="3113738789" sldId="302"/>
            <ac:picMk id="3" creationId="{47990703-1396-4E5A-AB9B-DC30BEC9B569}"/>
          </ac:picMkLst>
        </pc:picChg>
        <pc:picChg chg="mod">
          <ac:chgData name="Shrikant Sharma" userId="21af004f54f162bb" providerId="LiveId" clId="{4E57CB28-5472-4C28-8185-CEAA5C32296B}" dt="2020-09-27T14:15:35.347" v="215" actId="1076"/>
          <ac:picMkLst>
            <pc:docMk/>
            <pc:sldMk cId="3113738789" sldId="302"/>
            <ac:picMk id="20" creationId="{EB43E76E-84AA-446A-BFC3-5F28DF33D0F7}"/>
          </ac:picMkLst>
        </pc:picChg>
        <pc:picChg chg="mod">
          <ac:chgData name="Shrikant Sharma" userId="21af004f54f162bb" providerId="LiveId" clId="{4E57CB28-5472-4C28-8185-CEAA5C32296B}" dt="2020-09-27T14:15:37.258" v="216" actId="1076"/>
          <ac:picMkLst>
            <pc:docMk/>
            <pc:sldMk cId="3113738789" sldId="302"/>
            <ac:picMk id="80" creationId="{1198805C-69FE-4129-96D0-B3F35CB64166}"/>
          </ac:picMkLst>
        </pc:picChg>
        <pc:cxnChg chg="mod">
          <ac:chgData name="Shrikant Sharma" userId="21af004f54f162bb" providerId="LiveId" clId="{4E57CB28-5472-4C28-8185-CEAA5C32296B}" dt="2020-09-27T14:15:50.414" v="220" actId="1076"/>
          <ac:cxnSpMkLst>
            <pc:docMk/>
            <pc:sldMk cId="3113738789" sldId="302"/>
            <ac:cxnSpMk id="65" creationId="{A4132B5C-BDF2-4C9A-B21E-BDD2CD03A542}"/>
          </ac:cxnSpMkLst>
        </pc:cxnChg>
      </pc:sldChg>
      <pc:sldChg chg="addSp modSp add mod ord">
        <pc:chgData name="Shrikant Sharma" userId="21af004f54f162bb" providerId="LiveId" clId="{4E57CB28-5472-4C28-8185-CEAA5C32296B}" dt="2020-09-27T14:17:56.256" v="273" actId="1076"/>
        <pc:sldMkLst>
          <pc:docMk/>
          <pc:sldMk cId="3748220623" sldId="303"/>
        </pc:sldMkLst>
        <pc:spChg chg="mod">
          <ac:chgData name="Shrikant Sharma" userId="21af004f54f162bb" providerId="LiveId" clId="{4E57CB28-5472-4C28-8185-CEAA5C32296B}" dt="2020-09-27T14:17:21.193" v="266" actId="1076"/>
          <ac:spMkLst>
            <pc:docMk/>
            <pc:sldMk cId="3748220623" sldId="303"/>
            <ac:spMk id="4" creationId="{DFF36EE7-AE57-42F4-ACA9-A328C1F4EA02}"/>
          </ac:spMkLst>
        </pc:spChg>
        <pc:spChg chg="mod">
          <ac:chgData name="Shrikant Sharma" userId="21af004f54f162bb" providerId="LiveId" clId="{4E57CB28-5472-4C28-8185-CEAA5C32296B}" dt="2020-09-27T14:17:06.810" v="262" actId="20577"/>
          <ac:spMkLst>
            <pc:docMk/>
            <pc:sldMk cId="3748220623" sldId="303"/>
            <ac:spMk id="23" creationId="{B88939B0-5B9A-4423-AFD1-CF6B22268795}"/>
          </ac:spMkLst>
        </pc:spChg>
        <pc:spChg chg="mod">
          <ac:chgData name="Shrikant Sharma" userId="21af004f54f162bb" providerId="LiveId" clId="{4E57CB28-5472-4C28-8185-CEAA5C32296B}" dt="2020-09-27T14:17:11.612" v="263" actId="20577"/>
          <ac:spMkLst>
            <pc:docMk/>
            <pc:sldMk cId="3748220623" sldId="303"/>
            <ac:spMk id="24" creationId="{C3930A4E-1302-4AC9-86A3-C4E8AF186ED8}"/>
          </ac:spMkLst>
        </pc:spChg>
        <pc:picChg chg="add mod">
          <ac:chgData name="Shrikant Sharma" userId="21af004f54f162bb" providerId="LiveId" clId="{4E57CB28-5472-4C28-8185-CEAA5C32296B}" dt="2020-09-27T14:17:41.660" v="270" actId="1076"/>
          <ac:picMkLst>
            <pc:docMk/>
            <pc:sldMk cId="3748220623" sldId="303"/>
            <ac:picMk id="2" creationId="{235941EF-CB0F-44E4-BB79-1D150B18D5C2}"/>
          </ac:picMkLst>
        </pc:picChg>
        <pc:picChg chg="add mod">
          <ac:chgData name="Shrikant Sharma" userId="21af004f54f162bb" providerId="LiveId" clId="{4E57CB28-5472-4C28-8185-CEAA5C32296B}" dt="2020-09-27T14:17:56.256" v="273" actId="1076"/>
          <ac:picMkLst>
            <pc:docMk/>
            <pc:sldMk cId="3748220623" sldId="303"/>
            <ac:picMk id="3" creationId="{BCB03485-FD3D-4427-BB08-35B2C211EB4F}"/>
          </ac:picMkLst>
        </pc:picChg>
        <pc:picChg chg="mod">
          <ac:chgData name="Shrikant Sharma" userId="21af004f54f162bb" providerId="LiveId" clId="{4E57CB28-5472-4C28-8185-CEAA5C32296B}" dt="2020-09-27T14:17:28.735" v="268" actId="1076"/>
          <ac:picMkLst>
            <pc:docMk/>
            <pc:sldMk cId="3748220623" sldId="303"/>
            <ac:picMk id="35" creationId="{56174A3F-A7B3-40BE-88BD-1796890E4B44}"/>
          </ac:picMkLst>
        </pc:picChg>
        <pc:picChg chg="mod">
          <ac:chgData name="Shrikant Sharma" userId="21af004f54f162bb" providerId="LiveId" clId="{4E57CB28-5472-4C28-8185-CEAA5C32296B}" dt="2020-09-27T14:17:24.433" v="267" actId="1076"/>
          <ac:picMkLst>
            <pc:docMk/>
            <pc:sldMk cId="3748220623" sldId="303"/>
            <ac:picMk id="36" creationId="{A960174C-A9DE-472D-BF1C-B13108BD70B7}"/>
          </ac:picMkLst>
        </pc:picChg>
      </pc:sldChg>
      <pc:sldChg chg="addSp modSp add mod ord">
        <pc:chgData name="Shrikant Sharma" userId="21af004f54f162bb" providerId="LiveId" clId="{4E57CB28-5472-4C28-8185-CEAA5C32296B}" dt="2020-09-27T14:20:25.220" v="303" actId="1076"/>
        <pc:sldMkLst>
          <pc:docMk/>
          <pc:sldMk cId="793739071" sldId="304"/>
        </pc:sldMkLst>
        <pc:spChg chg="mod">
          <ac:chgData name="Shrikant Sharma" userId="21af004f54f162bb" providerId="LiveId" clId="{4E57CB28-5472-4C28-8185-CEAA5C32296B}" dt="2020-09-27T14:20:00.457" v="298" actId="14100"/>
          <ac:spMkLst>
            <pc:docMk/>
            <pc:sldMk cId="793739071" sldId="304"/>
            <ac:spMk id="34" creationId="{3749FE94-FC7C-4359-A56E-6C7A87BDEE87}"/>
          </ac:spMkLst>
        </pc:spChg>
        <pc:spChg chg="mod">
          <ac:chgData name="Shrikant Sharma" userId="21af004f54f162bb" providerId="LiveId" clId="{4E57CB28-5472-4C28-8185-CEAA5C32296B}" dt="2020-09-27T14:20:08.189" v="300" actId="20577"/>
          <ac:spMkLst>
            <pc:docMk/>
            <pc:sldMk cId="793739071" sldId="304"/>
            <ac:spMk id="35" creationId="{3F200E92-5A1F-40B7-AE02-46929BC459EA}"/>
          </ac:spMkLst>
        </pc:spChg>
        <pc:picChg chg="add">
          <ac:chgData name="Shrikant Sharma" userId="21af004f54f162bb" providerId="LiveId" clId="{4E57CB28-5472-4C28-8185-CEAA5C32296B}" dt="2020-09-27T14:20:14.127" v="301" actId="22"/>
          <ac:picMkLst>
            <pc:docMk/>
            <pc:sldMk cId="793739071" sldId="304"/>
            <ac:picMk id="2" creationId="{EB5A9B75-460E-48DF-9853-F1E92C2BC5F8}"/>
          </ac:picMkLst>
        </pc:picChg>
        <pc:picChg chg="add mod">
          <ac:chgData name="Shrikant Sharma" userId="21af004f54f162bb" providerId="LiveId" clId="{4E57CB28-5472-4C28-8185-CEAA5C32296B}" dt="2020-09-27T14:20:25.220" v="303" actId="1076"/>
          <ac:picMkLst>
            <pc:docMk/>
            <pc:sldMk cId="793739071" sldId="304"/>
            <ac:picMk id="3" creationId="{B8FEF065-B34E-4A11-AC4C-12A76DFB3E7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BC16CC7-6A01-4600-9D59-C836621B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30" y="874643"/>
            <a:ext cx="5165939" cy="46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Picture Placeholder 4" descr="group of students at graduation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6DB5F-1FF4-4373-BE5F-0DA8938AA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5" y="3808320"/>
            <a:ext cx="6679096" cy="25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boy in front of library stacks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1" y="3921027"/>
            <a:ext cx="5727699" cy="660191"/>
          </a:xfrm>
        </p:spPr>
        <p:txBody>
          <a:bodyPr/>
          <a:lstStyle/>
          <a:p>
            <a:r>
              <a:rPr lang="en-US" sz="3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to Create React Native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31" y="4581219"/>
            <a:ext cx="5005614" cy="168310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 install -g react-native-cli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React-native init Project Name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React-native start  </a:t>
            </a:r>
            <a:r>
              <a:rPr 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 to compile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React-native run-android  </a:t>
            </a:r>
            <a:r>
              <a:rPr 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to run on device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 –avd  your emulator name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React Native 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8588" y="1376309"/>
            <a:ext cx="548640" cy="548640"/>
          </a:xfrm>
        </p:spPr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1981201"/>
            <a:ext cx="2834640" cy="4706252"/>
          </a:xfrm>
        </p:spPr>
        <p:txBody>
          <a:bodyPr/>
          <a:lstStyle/>
          <a:p>
            <a:r>
              <a:rPr lang="en-US" sz="1600" b="1" dirty="0"/>
              <a:t>Import React, {Component } from ’react’;</a:t>
            </a:r>
          </a:p>
          <a:p>
            <a:r>
              <a:rPr lang="en-US" sz="1600" b="1" dirty="0"/>
              <a:t>Import { View, Text, Stylesheet }   from ‘react-native’;</a:t>
            </a:r>
          </a:p>
          <a:p>
            <a:r>
              <a:rPr lang="en-US" sz="1600" b="1" dirty="0"/>
              <a:t>Export default class App extends Component {</a:t>
            </a:r>
          </a:p>
          <a:p>
            <a:r>
              <a:rPr lang="en-US" sz="1600" b="1" dirty="0"/>
              <a:t>  render() {</a:t>
            </a:r>
          </a:p>
          <a:p>
            <a:r>
              <a:rPr lang="en-US" sz="1600" b="1" dirty="0"/>
              <a:t>Return( </a:t>
            </a:r>
          </a:p>
          <a:p>
            <a:r>
              <a:rPr lang="en-US" sz="1600" b="1" dirty="0"/>
              <a:t>&lt;View style={styles. Container}&gt;</a:t>
            </a:r>
          </a:p>
          <a:p>
            <a:r>
              <a:rPr lang="en-US" sz="1600" b="1" dirty="0"/>
              <a:t>&lt;Text style={</a:t>
            </a:r>
            <a:r>
              <a:rPr lang="en-US" sz="1600" b="1" dirty="0" err="1"/>
              <a:t>styles.Intro</a:t>
            </a:r>
            <a:r>
              <a:rPr lang="en-US" sz="1600" b="1" dirty="0"/>
              <a:t>}&gt; Hello World  &lt;/Text&gt;</a:t>
            </a:r>
          </a:p>
          <a:p>
            <a:r>
              <a:rPr lang="en-US" sz="1600" b="1" dirty="0"/>
              <a:t>&lt;/View&gt;</a:t>
            </a:r>
          </a:p>
          <a:p>
            <a:r>
              <a:rPr lang="en-US" sz="1600" b="1" dirty="0"/>
              <a:t>   );  </a:t>
            </a:r>
          </a:p>
          <a:p>
            <a:r>
              <a:rPr lang="en-US" sz="1600" b="1" dirty="0"/>
              <a:t>      } </a:t>
            </a:r>
          </a:p>
          <a:p>
            <a:r>
              <a:rPr lang="en-US" sz="1600" b="1" dirty="0"/>
              <a:t>          }</a:t>
            </a:r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5789" y="1319516"/>
            <a:ext cx="548640" cy="548640"/>
          </a:xfrm>
        </p:spPr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1981201"/>
            <a:ext cx="2834640" cy="4603387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 styles = Stylesheet. Create {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Container: {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Flex: 1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 : {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 Size: 12,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Color: “ yellow ”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  }</a:t>
            </a:r>
          </a:p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 :1 // container will expand full available width 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React Native </a:t>
            </a:r>
            <a:endParaRPr lang="en-US" sz="4000" dirty="0"/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4462" y="1383397"/>
            <a:ext cx="548640" cy="548640"/>
          </a:xfrm>
        </p:spPr>
      </p:pic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4740" y="1340759"/>
            <a:ext cx="548640" cy="474907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9BB2E-3B59-4399-B757-5391B2356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264" y="2323488"/>
            <a:ext cx="6622486" cy="376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IN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 Native Code Explanation</a:t>
            </a:r>
          </a:p>
        </p:txBody>
      </p:sp>
      <p:pic>
        <p:nvPicPr>
          <p:cNvPr id="40" name="Content Placeholder 79" descr="Open Book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099" y="1554851"/>
            <a:ext cx="8192497" cy="4426849"/>
          </a:xfrm>
        </p:spPr>
        <p:txBody>
          <a:bodyPr/>
          <a:lstStyle/>
          <a:p>
            <a:pPr marL="342900" lvl="0" indent="-3429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 React, {Component} from 'react':</a:t>
            </a:r>
            <a:r>
              <a:rPr lang="en-IN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imports the library and other components from react module and assign then to variable </a:t>
            </a:r>
            <a: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React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 default class App extends Component:</a:t>
            </a:r>
            <a:r>
              <a:rPr lang="en-IN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defines the classes that extend the React Component. The </a:t>
            </a:r>
            <a: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 default class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modifier makes the class "public". This block of code defines the components that represent the user interface.</a:t>
            </a:r>
            <a:endParaRPr lang="en-I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render():</a:t>
            </a:r>
            <a:r>
              <a:rPr lang="en-IN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function that returns a React element.</a:t>
            </a:r>
            <a:endParaRPr lang="en-I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return():</a:t>
            </a:r>
            <a:r>
              <a:rPr lang="en-IN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returns the result of layout and UI components.</a:t>
            </a:r>
            <a:endParaRPr lang="en-I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View:</a:t>
            </a:r>
            <a:r>
              <a:rPr lang="en-IN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container that supports the layout accessibility controls. It is a fundamental component for building the UI.</a:t>
            </a:r>
            <a:endParaRPr lang="en-I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Text:</a:t>
            </a:r>
            <a:r>
              <a:rPr lang="en-IN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React component for displaying text.</a:t>
            </a:r>
            <a:endParaRPr lang="en-I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style:</a:t>
            </a:r>
            <a:r>
              <a:rPr lang="en-IN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property used for styling the components using </a:t>
            </a:r>
            <a:r>
              <a:rPr lang="en-IN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styles:</a:t>
            </a:r>
            <a:r>
              <a:rPr lang="en-IN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used to design individual components. For example:</a:t>
            </a:r>
            <a:endParaRPr lang="en-I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IN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styles.instructions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}&gt;{instructions}:</a:t>
            </a:r>
            <a:endParaRPr lang="en-I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5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dirty="0" err="1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IN" sz="2000" b="1" dirty="0" err="1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StyleSheet.create</a:t>
            </a:r>
            <a:r>
              <a:rPr lang="en-IN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({}):</a:t>
            </a:r>
            <a:r>
              <a:rPr lang="en-IN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IN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I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class creates the style object that controls the layout and appearance of components. It is similar to Cascading Style Sheets (CSS) used on the Web.</a:t>
            </a:r>
            <a:endParaRPr lang="en-I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7" name="Content Placeholder 35" descr="Medal">
            <a:extLst>
              <a:ext uri="{FF2B5EF4-FFF2-40B4-BE49-F238E27FC236}">
                <a16:creationId xmlns:a16="http://schemas.microsoft.com/office/drawing/2014/main" id="{238A0C25-F1F0-4BF0-A344-DDCAF00F5F7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821" y="3530821"/>
            <a:ext cx="548640" cy="474907"/>
          </a:xfrm>
          <a:prstGeom prst="rect">
            <a:avLst/>
          </a:prstGeom>
        </p:spPr>
      </p:pic>
      <p:pic>
        <p:nvPicPr>
          <p:cNvPr id="2" name="Content Placeholder 94" descr="Microscope">
            <a:extLst>
              <a:ext uri="{FF2B5EF4-FFF2-40B4-BE49-F238E27FC236}">
                <a16:creationId xmlns:a16="http://schemas.microsoft.com/office/drawing/2014/main" id="{A92C0B88-2F8B-45E3-8500-030E988E64D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566" y="5047528"/>
            <a:ext cx="547688" cy="5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24373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579" y="375121"/>
            <a:ext cx="3527997" cy="830997"/>
          </a:xfrm>
        </p:spPr>
        <p:txBody>
          <a:bodyPr/>
          <a:lstStyle/>
          <a:p>
            <a:r>
              <a:rPr lang="en-US" sz="40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  <a:endParaRPr lang="en-US" sz="4000" dirty="0"/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333" y="553165"/>
            <a:ext cx="548640" cy="548640"/>
          </a:xfrm>
        </p:spPr>
      </p:pic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0863" y="553165"/>
            <a:ext cx="548640" cy="474907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711041-5E69-4B11-A8B0-86FBD4C2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40" y="1314496"/>
            <a:ext cx="3648075" cy="52305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393458-5460-4CF3-950D-4FB4B97C6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659" y="1162050"/>
            <a:ext cx="3438525" cy="53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80" y="595806"/>
            <a:ext cx="4376136" cy="830997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IN" sz="3200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  <a:endParaRPr lang="en-IN" sz="3200" b="1" dirty="0">
              <a:solidFill>
                <a:srgbClr val="00B0F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914" y="66920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8002" y="2129075"/>
            <a:ext cx="7315200" cy="961553"/>
          </a:xfrm>
        </p:spPr>
        <p:txBody>
          <a:bodyPr/>
          <a:lstStyle/>
          <a:p>
            <a:pPr marL="0" marR="30480" lvl="0" indent="0" algn="just">
              <a:spcBef>
                <a:spcPts val="600"/>
              </a:spcBef>
              <a:spcAft>
                <a:spcPts val="720"/>
              </a:spcAft>
              <a:buSzPts val="1000"/>
              <a:buNone/>
              <a:tabLst>
                <a:tab pos="457200" algn="l"/>
              </a:tabLst>
            </a:pPr>
            <a:endParaRPr lang="en-IN" sz="24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1476562" y="3749177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8002" y="4278903"/>
            <a:ext cx="7315200" cy="1086296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" name="Content Placeholder 94" descr="Microscope">
            <a:extLst>
              <a:ext uri="{FF2B5EF4-FFF2-40B4-BE49-F238E27FC236}">
                <a16:creationId xmlns:a16="http://schemas.microsoft.com/office/drawing/2014/main" id="{EB43E76E-84AA-446A-BFC3-5F28DF33D0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4381" y="558961"/>
            <a:ext cx="547688" cy="5476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C309E3-8C14-4BCD-A6E7-C4A4C9696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18" y="1206118"/>
            <a:ext cx="3409950" cy="5276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90703-1396-4E5A-AB9B-DC30BEC9B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4422" y="1206118"/>
            <a:ext cx="3362325" cy="53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81" y="488519"/>
            <a:ext cx="3995084" cy="830997"/>
          </a:xfrm>
        </p:spPr>
        <p:txBody>
          <a:bodyPr/>
          <a:lstStyle/>
          <a:p>
            <a:r>
              <a:rPr lang="en-US" sz="40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5378" y="629697"/>
            <a:ext cx="548640" cy="548640"/>
          </a:xfrm>
        </p:spPr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1981201"/>
            <a:ext cx="2834640" cy="4706252"/>
          </a:xfrm>
        </p:spPr>
        <p:txBody>
          <a:bodyPr/>
          <a:lstStyle/>
          <a:p>
            <a:endParaRPr lang="en-US" sz="1600" b="1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142" y="629697"/>
            <a:ext cx="548640" cy="548640"/>
          </a:xfrm>
        </p:spPr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1981201"/>
            <a:ext cx="2834640" cy="46033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5941EF-CB0F-44E4-BB79-1D150B18D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42" y="1581239"/>
            <a:ext cx="3390900" cy="5276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B03485-FD3D-4427-BB08-35B2C211E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8389" y="1581239"/>
            <a:ext cx="3590925" cy="52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2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007" y="132522"/>
            <a:ext cx="4067391" cy="940903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8" y="1762537"/>
            <a:ext cx="5296662" cy="4041916"/>
          </a:xfrm>
        </p:spPr>
        <p:txBody>
          <a:bodyPr/>
          <a:lstStyle/>
          <a:p>
            <a:endParaRPr lang="en-US" dirty="0">
              <a:solidFill>
                <a:srgbClr val="FFCC66"/>
              </a:solidFill>
            </a:endParaRPr>
          </a:p>
          <a:p>
            <a:endParaRPr lang="en-US" dirty="0">
              <a:solidFill>
                <a:srgbClr val="FFCC6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5A9B75-460E-48DF-9853-F1E92C2BC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98" y="1190626"/>
            <a:ext cx="3667125" cy="5256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FEF065-B34E-4A11-AC4C-12A76DFB3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138772"/>
            <a:ext cx="3629025" cy="52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3949148"/>
            <a:ext cx="5005614" cy="795146"/>
          </a:xfrm>
        </p:spPr>
        <p:txBody>
          <a:bodyPr/>
          <a:lstStyle/>
          <a:p>
            <a:r>
              <a:rPr lang="en-US" sz="44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4744294"/>
            <a:ext cx="5005614" cy="1308653"/>
          </a:xfrm>
        </p:spPr>
        <p:txBody>
          <a:bodyPr/>
          <a:lstStyle/>
          <a:p>
            <a:r>
              <a:rPr lang="en-US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 Native is a JavaScript framework that is used to develop mobile applications for iOS and Android.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Native is amazing for JavaScript developers who want high flexibility and ability to build mobile apps with a powerful JavaScript Interface.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2937" y="560079"/>
            <a:ext cx="4379976" cy="619366"/>
          </a:xfrm>
        </p:spPr>
        <p:txBody>
          <a:bodyPr/>
          <a:lstStyle/>
          <a:p>
            <a:r>
              <a:rPr lang="en-US" sz="5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105" y="1335158"/>
            <a:ext cx="4178808" cy="3594651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React Native?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Use React Native ?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Setup of React Native/System Requirement of React Native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React Native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Native Component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React Native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652" y="3122583"/>
            <a:ext cx="5330038" cy="883839"/>
          </a:xfrm>
        </p:spPr>
        <p:txBody>
          <a:bodyPr/>
          <a:lstStyle/>
          <a:p>
            <a:r>
              <a:rPr lang="en-US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NATIVE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80" y="4438986"/>
            <a:ext cx="5049510" cy="883839"/>
          </a:xfrm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 Native is a JavaScript framework that is used to develop mobile applications for iOS and Android.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Native</a:t>
            </a:r>
          </a:p>
        </p:txBody>
      </p:sp>
      <p:pic>
        <p:nvPicPr>
          <p:cNvPr id="40" name="Content Placeholder 79" descr="Open Book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uses only JavaScript to build a mobile application.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develops the React Native in 2013.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It was released publically in January 2015 as React.js, and in March 2015, Facebook announced that React Native is open and available on GitHub.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80" y="595806"/>
            <a:ext cx="4376136" cy="830997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IN" sz="3200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 Native Features</a:t>
            </a:r>
            <a:endParaRPr lang="en-IN" sz="3200" b="1" dirty="0">
              <a:solidFill>
                <a:srgbClr val="00B0F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753" y="228902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2207449"/>
            <a:ext cx="7315200" cy="961553"/>
          </a:xfrm>
        </p:spPr>
        <p:txBody>
          <a:bodyPr/>
          <a:lstStyle/>
          <a:p>
            <a:pPr marL="342900" marR="30480" lvl="0" indent="-342900" algn="just">
              <a:spcBef>
                <a:spcPts val="600"/>
              </a:spcBef>
              <a:spcAft>
                <a:spcPts val="72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IN" sz="24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− This is a Framework for building web and mobile apps using JavaScript.</a:t>
            </a:r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1762908" y="3444377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308258"/>
            <a:ext cx="7315200" cy="1086296"/>
          </a:xfrm>
        </p:spPr>
        <p:txBody>
          <a:bodyPr/>
          <a:lstStyle/>
          <a:p>
            <a:pPr marL="342900" marR="30480" lvl="0" indent="-342900" algn="just">
              <a:spcBef>
                <a:spcPts val="600"/>
              </a:spcBef>
              <a:spcAft>
                <a:spcPts val="72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Native</a:t>
            </a:r>
            <a:r>
              <a:rPr lang="en-IN" sz="20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− You can use native components controlled by JavaScript.</a:t>
            </a:r>
          </a:p>
          <a:p>
            <a:pPr marL="342900" marR="30480" lvl="0" indent="-342900" algn="just">
              <a:spcBef>
                <a:spcPts val="600"/>
              </a:spcBef>
              <a:spcAft>
                <a:spcPts val="72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r>
              <a:rPr lang="en-IN" sz="20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− React Native supports IOS and Android platform.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5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" name="Content Placeholder 94" descr="Microscope">
            <a:extLst>
              <a:ext uri="{FF2B5EF4-FFF2-40B4-BE49-F238E27FC236}">
                <a16:creationId xmlns:a16="http://schemas.microsoft.com/office/drawing/2014/main" id="{EB43E76E-84AA-446A-BFC3-5F28DF33D0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179" y="4352381"/>
            <a:ext cx="547688" cy="5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9033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12" y="365362"/>
            <a:ext cx="6592824" cy="978409"/>
          </a:xfrm>
        </p:spPr>
        <p:txBody>
          <a:bodyPr/>
          <a:lstStyle/>
          <a:p>
            <a:r>
              <a:rPr lang="en-US" sz="4400" b="1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use React Native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312" y="1709132"/>
            <a:ext cx="6592824" cy="47835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Platform</a:t>
            </a:r>
          </a:p>
          <a:p>
            <a:pPr algn="l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of the most significant advantages of React Native is that you can develop an application for both Android and iOS ecosystems simultaneously by writing the same code with just a few modifications for each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algn="l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also facilitates a hot reloading feature that makes sure that small changes done to the application are immediately visible to the developer.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Developers’ Community</a:t>
            </a:r>
          </a:p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huge developers’ community ensures that all the queries are resolved in time, and therefore, adequate support is available for the React Native framework.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Excellent Career Opportunities</a:t>
            </a:r>
          </a:p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 Native has become very popular lately due to advantages like cross-compatibility.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88" y="318051"/>
            <a:ext cx="6592824" cy="1762539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Setup of React Native/System Requirement of React Native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0516" y="2398641"/>
            <a:ext cx="5296662" cy="40419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rgbClr val="FFCC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JS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rgbClr val="FFCC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JDK 1.8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rgbClr val="FFCC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/ IOS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rgbClr val="FFCC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React-Native CLI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rgbClr val="FFCC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 Package Manager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rgbClr val="FFCC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(Optional)</a:t>
            </a:r>
          </a:p>
          <a:p>
            <a:endParaRPr lang="en-US" dirty="0">
              <a:solidFill>
                <a:srgbClr val="FFCC66"/>
              </a:solidFill>
            </a:endParaRPr>
          </a:p>
          <a:p>
            <a:endParaRPr lang="en-US" dirty="0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ial view of spiral staircase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28" y="393573"/>
            <a:ext cx="6715145" cy="822960"/>
          </a:xfrm>
        </p:spPr>
        <p:txBody>
          <a:bodyPr/>
          <a:lstStyle/>
          <a:p>
            <a:r>
              <a:rPr lang="en-US" sz="4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React Native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028" y="3246783"/>
            <a:ext cx="5005614" cy="28396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Skype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Tesla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WhatsApp Messenger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of React Native</a:t>
            </a:r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b="1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Basic Component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Input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Scroll View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, etc.</a:t>
            </a:r>
          </a:p>
          <a:p>
            <a:endParaRPr lang="en-US" dirty="0"/>
          </a:p>
        </p:txBody>
      </p: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Interface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View </a:t>
            </a:r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+mj-lt"/>
              <a:buAutoNum type="alphaLcPeriod"/>
            </a:pPr>
            <a:r>
              <a:rPr lang="en-US" sz="32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IOS Component and APIs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32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Component and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575C36-314A-42CB-9114-6E0CE4AB27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134</TotalTime>
  <Words>735</Words>
  <Application>Microsoft Office PowerPoint</Application>
  <PresentationFormat>Widescreen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Corbel</vt:lpstr>
      <vt:lpstr>Courier New</vt:lpstr>
      <vt:lpstr>Symbol</vt:lpstr>
      <vt:lpstr>Times New Roman</vt:lpstr>
      <vt:lpstr>Verdana</vt:lpstr>
      <vt:lpstr>Wingdings</vt:lpstr>
      <vt:lpstr>Office Theme</vt:lpstr>
      <vt:lpstr>PowerPoint Presentation</vt:lpstr>
      <vt:lpstr>Content</vt:lpstr>
      <vt:lpstr>REACT NATIVE</vt:lpstr>
      <vt:lpstr>React Native</vt:lpstr>
      <vt:lpstr>React Native Features</vt:lpstr>
      <vt:lpstr>Why we use React Native</vt:lpstr>
      <vt:lpstr>Environmental Setup of React Native/System Requirement of React Native</vt:lpstr>
      <vt:lpstr>Application of React Native</vt:lpstr>
      <vt:lpstr>Component of React Native</vt:lpstr>
      <vt:lpstr>. </vt:lpstr>
      <vt:lpstr>Step to Create React Native</vt:lpstr>
      <vt:lpstr>Example Of React Native </vt:lpstr>
      <vt:lpstr>Example Of React Native </vt:lpstr>
      <vt:lpstr>React Native Code Explanation</vt:lpstr>
      <vt:lpstr>Project Output</vt:lpstr>
      <vt:lpstr>Project Output</vt:lpstr>
      <vt:lpstr>Project Output</vt:lpstr>
      <vt:lpstr>Project Output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Shrikant Sharma</dc:creator>
  <cp:lastModifiedBy>Shrikant Sharma</cp:lastModifiedBy>
  <cp:revision>13</cp:revision>
  <dcterms:created xsi:type="dcterms:W3CDTF">2020-09-23T05:06:51Z</dcterms:created>
  <dcterms:modified xsi:type="dcterms:W3CDTF">2020-09-29T04:24:44Z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